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8" r:id="rId5"/>
    <p:sldId id="318" r:id="rId6"/>
    <p:sldId id="305" r:id="rId7"/>
    <p:sldId id="306" r:id="rId8"/>
    <p:sldId id="308" r:id="rId9"/>
    <p:sldId id="309" r:id="rId10"/>
    <p:sldId id="311" r:id="rId11"/>
    <p:sldId id="312" r:id="rId12"/>
    <p:sldId id="313" r:id="rId13"/>
    <p:sldId id="314" r:id="rId14"/>
    <p:sldId id="316" r:id="rId15"/>
    <p:sldId id="303" r:id="rId16"/>
    <p:sldId id="298" r:id="rId17"/>
    <p:sldId id="315" r:id="rId18"/>
    <p:sldId id="3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4" d="100"/>
          <a:sy n="74" d="100"/>
        </p:scale>
        <p:origin x="-4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06/05/2020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pPr/>
              <a:t>5/6/2020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06/05/2020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06/05/2020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06/05/2020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06/05/2020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06/05/2020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jpg"/><Relationship Id="rId5" Type="http://schemas.openxmlformats.org/officeDocument/2006/relationships/image" Target="../media/image7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3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.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354" t="10751" r="14494" b="23662"/>
          <a:stretch/>
        </p:blipFill>
        <p:spPr>
          <a:xfrm>
            <a:off x="6858000" y="5866308"/>
            <a:ext cx="1754594" cy="94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4769" r="14981" b="11105"/>
          <a:stretch/>
        </p:blipFill>
        <p:spPr>
          <a:xfrm>
            <a:off x="-36998" y="0"/>
            <a:ext cx="122289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4997" r="16005" b="22603"/>
          <a:stretch/>
        </p:blipFill>
        <p:spPr>
          <a:xfrm>
            <a:off x="4114800" y="1314718"/>
            <a:ext cx="6851561" cy="40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343400" y="2819400"/>
            <a:ext cx="2514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Boys and girls.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43934"/>
            <a:ext cx="40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NGUYEN DU PRIMARY SCHOOL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39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0238180823026967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926295"/>
            <a:ext cx="533400" cy="949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5451" r="14981" b="13041"/>
          <a:stretch/>
        </p:blipFill>
        <p:spPr>
          <a:xfrm>
            <a:off x="1" y="1"/>
            <a:ext cx="12115798" cy="685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6714"/>
          <a:stretch/>
        </p:blipFill>
        <p:spPr>
          <a:xfrm>
            <a:off x="3733800" y="2401910"/>
            <a:ext cx="7637128" cy="20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283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4" b="1784"/>
          <a:stretch/>
        </p:blipFill>
        <p:spPr>
          <a:xfrm>
            <a:off x="59812" y="0"/>
            <a:ext cx="1213218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3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4086" r="16774" b="12131"/>
          <a:stretch/>
        </p:blipFill>
        <p:spPr>
          <a:xfrm>
            <a:off x="0" y="1"/>
            <a:ext cx="12192000" cy="6801769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4000" y="1828800"/>
            <a:ext cx="9144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</a:rPr>
              <a:t>HOMEWORK</a:t>
            </a: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Tập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viết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thuộc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từ</a:t>
            </a:r>
            <a:endParaRPr lang="en-GB" sz="4000" dirty="0" smtClean="0">
              <a:solidFill>
                <a:srgbClr val="FF0000"/>
              </a:solidFill>
            </a:endParaRP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Luyện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tập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nói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mẫu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câu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Sách</a:t>
            </a:r>
            <a:r>
              <a:rPr lang="en-GB" sz="4000" dirty="0" smtClean="0">
                <a:solidFill>
                  <a:srgbClr val="FF0000"/>
                </a:solidFill>
              </a:rPr>
              <a:t> workbook </a:t>
            </a:r>
            <a:r>
              <a:rPr lang="en-GB" sz="4000" dirty="0" err="1" smtClean="0">
                <a:solidFill>
                  <a:srgbClr val="FF0000"/>
                </a:solidFill>
              </a:rPr>
              <a:t>trang</a:t>
            </a:r>
            <a:r>
              <a:rPr lang="en-GB" sz="4000" dirty="0" smtClean="0">
                <a:solidFill>
                  <a:srgbClr val="FF0000"/>
                </a:solidFill>
              </a:rPr>
              <a:t> 52,53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4643" r="2388" b="10681"/>
          <a:stretch/>
        </p:blipFill>
        <p:spPr>
          <a:xfrm>
            <a:off x="-77120" y="0"/>
            <a:ext cx="12242226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4356"/>
          <a:stretch/>
        </p:blipFill>
        <p:spPr>
          <a:xfrm>
            <a:off x="-96552" y="152400"/>
            <a:ext cx="12136151" cy="1931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t="4769" r="19970" b="22830"/>
          <a:stretch/>
        </p:blipFill>
        <p:spPr>
          <a:xfrm>
            <a:off x="989387" y="2236630"/>
            <a:ext cx="5354044" cy="3842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172495"/>
            <a:ext cx="2445952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/>
              <a:t>Goodbye!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419600" y="2849450"/>
            <a:ext cx="2076231" cy="1169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See you next time!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634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r="3273" b="44443"/>
          <a:stretch/>
        </p:blipFill>
        <p:spPr>
          <a:xfrm>
            <a:off x="0" y="-13952"/>
            <a:ext cx="5700327" cy="6871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5758325" y="-13952"/>
            <a:ext cx="643367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79254" y="22860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FF0000"/>
                </a:solidFill>
              </a:rPr>
              <a:t>i</a:t>
            </a:r>
            <a:r>
              <a:rPr lang="en-GB" sz="4000" dirty="0" smtClean="0">
                <a:solidFill>
                  <a:srgbClr val="FF0000"/>
                </a:solidFill>
              </a:rPr>
              <a:t> t 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793397"/>
            <a:ext cx="129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FF0000"/>
                </a:solidFill>
              </a:rPr>
              <a:t>i</a:t>
            </a:r>
            <a:r>
              <a:rPr lang="en-GB" sz="4000" b="1" dirty="0" smtClean="0">
                <a:solidFill>
                  <a:srgbClr val="FF0000"/>
                </a:solidFill>
              </a:rPr>
              <a:t> t 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9254" y="5334000"/>
            <a:ext cx="1865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o n s t e 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429000" y="3581400"/>
            <a:ext cx="838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67000" y="4793397"/>
            <a:ext cx="990600" cy="693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9000" y="6071174"/>
            <a:ext cx="838200" cy="558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4"/>
          <a:stretch/>
        </p:blipFill>
        <p:spPr>
          <a:xfrm>
            <a:off x="0" y="31124"/>
            <a:ext cx="6212601" cy="6826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41361" r="3386" b="-2457"/>
          <a:stretch/>
        </p:blipFill>
        <p:spPr>
          <a:xfrm>
            <a:off x="6212600" y="0"/>
            <a:ext cx="5979399" cy="7131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2" t="1846" r="34665" b="94573"/>
          <a:stretch/>
        </p:blipFill>
        <p:spPr>
          <a:xfrm>
            <a:off x="4419600" y="2826376"/>
            <a:ext cx="440029" cy="618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3" t="1846" r="34665" b="94573"/>
          <a:stretch/>
        </p:blipFill>
        <p:spPr>
          <a:xfrm>
            <a:off x="4438919" y="4191000"/>
            <a:ext cx="420710" cy="618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t="1846" r="53460" b="94573"/>
          <a:stretch/>
        </p:blipFill>
        <p:spPr>
          <a:xfrm>
            <a:off x="4434626" y="5791200"/>
            <a:ext cx="429296" cy="618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2600" y="255284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 bike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0" y="41148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 kite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000" y="5715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 monster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t="4817" r="20264" b="11424"/>
          <a:stretch/>
        </p:blipFill>
        <p:spPr>
          <a:xfrm>
            <a:off x="-64332" y="21546"/>
            <a:ext cx="12256332" cy="68364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49765"/>
          <a:stretch/>
        </p:blipFill>
        <p:spPr>
          <a:xfrm>
            <a:off x="1752600" y="1752600"/>
            <a:ext cx="9296400" cy="3977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6473" y="228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GUESS, ASK AND ANSWWER</a:t>
            </a:r>
            <a:endParaRPr lang="en-US" b="1" dirty="0"/>
          </a:p>
        </p:txBody>
      </p:sp>
      <p:sp>
        <p:nvSpPr>
          <p:cNvPr id="7" name="Oval Callout 6"/>
          <p:cNvSpPr/>
          <p:nvPr/>
        </p:nvSpPr>
        <p:spPr>
          <a:xfrm>
            <a:off x="2514600" y="413266"/>
            <a:ext cx="2590800" cy="882134"/>
          </a:xfrm>
          <a:prstGeom prst="wedgeEllipseCallout">
            <a:avLst>
              <a:gd name="adj1" fmla="val -100369"/>
              <a:gd name="adj2" fmla="val -19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What do you have?</a:t>
            </a:r>
            <a:endParaRPr lang="en-US" sz="2800" dirty="0"/>
          </a:p>
        </p:txBody>
      </p:sp>
      <p:sp>
        <p:nvSpPr>
          <p:cNvPr id="8" name="Explosion 2 7"/>
          <p:cNvSpPr/>
          <p:nvPr/>
        </p:nvSpPr>
        <p:spPr>
          <a:xfrm>
            <a:off x="1752600" y="2514600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2 8"/>
          <p:cNvSpPr/>
          <p:nvPr/>
        </p:nvSpPr>
        <p:spPr>
          <a:xfrm>
            <a:off x="6248400" y="2491525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2 9"/>
          <p:cNvSpPr/>
          <p:nvPr/>
        </p:nvSpPr>
        <p:spPr>
          <a:xfrm>
            <a:off x="3962400" y="2477573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>
            <a:off x="1836849" y="4282226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>
            <a:off x="3860979" y="4114263"/>
            <a:ext cx="1905000" cy="16007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>
            <a:off x="6248400" y="4267200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>
            <a:off x="8534400" y="4114263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2 16"/>
          <p:cNvSpPr/>
          <p:nvPr/>
        </p:nvSpPr>
        <p:spPr>
          <a:xfrm>
            <a:off x="8534400" y="2514600"/>
            <a:ext cx="1600200" cy="1447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4769" r="9604"/>
          <a:stretch/>
        </p:blipFill>
        <p:spPr>
          <a:xfrm>
            <a:off x="28976" y="18244"/>
            <a:ext cx="12163023" cy="6839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19050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THEME 8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2674" y="761999"/>
            <a:ext cx="1675326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TOYS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58200" y="762000"/>
            <a:ext cx="16764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.VnAristote" panose="020B7200000000000000" pitchFamily="34" charset="0"/>
              </a:rPr>
              <a:t>Lesson  2</a:t>
            </a:r>
            <a:endParaRPr lang="en-US" sz="2800" b="1" dirty="0">
              <a:latin typeface=".VnAristote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30514"/>
            <a:ext cx="2830560" cy="372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6436" y="2391796"/>
            <a:ext cx="3717131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266" t="6305" r="12814" b="25942"/>
          <a:stretch/>
        </p:blipFill>
        <p:spPr>
          <a:xfrm>
            <a:off x="0" y="50813"/>
            <a:ext cx="10058400" cy="43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1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596" t="6302" r="18024" b="8252"/>
          <a:stretch/>
        </p:blipFill>
        <p:spPr>
          <a:xfrm>
            <a:off x="0" y="40444"/>
            <a:ext cx="12115800" cy="68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3631" r="17029" b="10992"/>
          <a:stretch/>
        </p:blipFill>
        <p:spPr>
          <a:xfrm>
            <a:off x="0" y="16878"/>
            <a:ext cx="12161949" cy="6830645"/>
          </a:xfrm>
          <a:prstGeom prst="rect">
            <a:avLst/>
          </a:prstGeom>
        </p:spPr>
      </p:pic>
      <p:pic>
        <p:nvPicPr>
          <p:cNvPr id="4" name="cir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876" t="24801" r="13995"/>
          <a:stretch/>
        </p:blipFill>
        <p:spPr>
          <a:xfrm>
            <a:off x="457200" y="1371600"/>
            <a:ext cx="10820400" cy="400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92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4314" r="11909" b="11220"/>
          <a:stretch/>
        </p:blipFill>
        <p:spPr>
          <a:xfrm>
            <a:off x="1" y="-19582"/>
            <a:ext cx="12198438" cy="6877582"/>
          </a:xfrm>
          <a:prstGeom prst="rect">
            <a:avLst/>
          </a:prstGeom>
        </p:spPr>
      </p:pic>
      <p:pic>
        <p:nvPicPr>
          <p:cNvPr id="2" name="stru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320" t="29542" r="22665" b="21193"/>
          <a:stretch/>
        </p:blipFill>
        <p:spPr>
          <a:xfrm>
            <a:off x="5943600" y="1219200"/>
            <a:ext cx="466476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7956" r="25608" b="10764"/>
          <a:stretch/>
        </p:blipFill>
        <p:spPr>
          <a:xfrm>
            <a:off x="-24685" y="32197"/>
            <a:ext cx="12192000" cy="6825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470" r="23041" b="51925"/>
          <a:stretch/>
        </p:blipFill>
        <p:spPr>
          <a:xfrm>
            <a:off x="2362200" y="304800"/>
            <a:ext cx="90448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g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966" t="22536" r="50036" b="41596"/>
          <a:stretch/>
        </p:blipFill>
        <p:spPr>
          <a:xfrm>
            <a:off x="-108993" y="27905"/>
            <a:ext cx="6052593" cy="6830096"/>
          </a:xfrm>
          <a:prstGeom prst="rect">
            <a:avLst/>
          </a:prstGeom>
        </p:spPr>
      </p:pic>
      <p:pic>
        <p:nvPicPr>
          <p:cNvPr id="2" name="so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066" t="6677" r="13075" b="4666"/>
          <a:stretch/>
        </p:blipFill>
        <p:spPr>
          <a:xfrm>
            <a:off x="6019800" y="-7954"/>
            <a:ext cx="6172200" cy="68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53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Giá trị này hiển thị số lần lưu hoặc chỉnh sửa. Ứng dụng chịu trách nhiệm cập nhật giá trị này sau mỗi lần chỉnh sửa.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A48A19-A147-4EA0-8120-5A930CEEB18C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20201C-A8DD-4CC4-91AD-21A90B9FE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F4DD25-C1C2-46B3-AB30-3E0E2E23E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</Words>
  <Application>Microsoft Office PowerPoint</Application>
  <PresentationFormat>Custom</PresentationFormat>
  <Paragraphs>19</Paragraphs>
  <Slides>15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Bạn nhỏ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2013-07-31T14:55:39Z</dcterms:created>
  <dcterms:modified xsi:type="dcterms:W3CDTF">2020-05-06T09:34:13Z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